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0.52210526315789474</c:v>
                </c:pt>
                <c:pt idx="1">
                  <c:v>0.47368421052631582</c:v>
                </c:pt>
                <c:pt idx="2">
                  <c:v>0</c:v>
                </c:pt>
                <c:pt idx="3">
                  <c:v>4.2105263157894727E-3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Sheet1!$G$2:$G$3</c:f>
              <c:numCache>
                <c:formatCode>0.0;;</c:formatCode>
                <c:ptCount val="2"/>
                <c:pt idx="0">
                  <c:v>7.0981426249564299</c:v>
                </c:pt>
                <c:pt idx="1">
                  <c:v>7.0981426249564299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2.9018573750435701</c:v>
                </c:pt>
                <c:pt idx="1">
                  <c:v>2.9018573750435701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Sheet1!$G$2:$G$3</c:f>
              <c:numCache>
                <c:formatCode>0.0;;</c:formatCode>
                <c:ptCount val="2"/>
                <c:pt idx="0">
                  <c:v>8.4973996607593332</c:v>
                </c:pt>
                <c:pt idx="1">
                  <c:v>8.4973996607593332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1.5026003392406668</c:v>
                </c:pt>
                <c:pt idx="1">
                  <c:v>1.5026003392406668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Sheet1!$G$2:$G$3</c:f>
              <c:numCache>
                <c:formatCode>0.0;;</c:formatCode>
                <c:ptCount val="2"/>
                <c:pt idx="0">
                  <c:v>9.0133485344393467</c:v>
                </c:pt>
                <c:pt idx="1">
                  <c:v>9.0133485344393467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0.98665146556065331</c:v>
                </c:pt>
                <c:pt idx="1">
                  <c:v>0.98665146556065331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Sheet1!$G$2:$G$3</c:f>
              <c:numCache>
                <c:formatCode>0.0;;</c:formatCode>
                <c:ptCount val="2"/>
                <c:pt idx="0">
                  <c:v>3.4893399858926002</c:v>
                </c:pt>
                <c:pt idx="1">
                  <c:v>3.4893399858926002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6.5106600141073994</c:v>
                </c:pt>
                <c:pt idx="1">
                  <c:v>6.5106600141073994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(87)</c:v>
                </c:pt>
              </c:strCache>
            </c:strRef>
          </c:cat>
          <c:val>
            <c:numRef>
              <c:f>Sheet1!$G$2:$G$3</c:f>
              <c:numCache>
                <c:formatCode>0.0;;</c:formatCode>
                <c:ptCount val="2"/>
                <c:pt idx="0">
                  <c:v>5.7248054295783799</c:v>
                </c:pt>
                <c:pt idx="1">
                  <c:v>5.7248054295783799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Russells Hall Hospital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4.2751945704216201</c:v>
                </c:pt>
                <c:pt idx="1">
                  <c:v>4.2751945704216201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Sheet1!$G$2:$G$3</c:f>
              <c:numCache>
                <c:formatCode>0.0;;</c:formatCode>
                <c:ptCount val="2"/>
                <c:pt idx="0">
                  <c:v>9.0298628704461503</c:v>
                </c:pt>
                <c:pt idx="1">
                  <c:v>9.0298628704461503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0.97013712955384968</c:v>
                </c:pt>
                <c:pt idx="1">
                  <c:v>0.97013712955384968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Russells Hall Hospital (332)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Russells Hall Hospital (332)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Russells Hall Hospital (332)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Russells Hall Hospital (332)</c:v>
                </c:pt>
              </c:strCache>
            </c:strRef>
          </c:cat>
          <c:val>
            <c:numRef>
              <c:f>Sheet1!$G$2:$G$3</c:f>
              <c:numCache>
                <c:formatCode>0.0;;</c:formatCode>
                <c:ptCount val="2"/>
                <c:pt idx="0">
                  <c:v>8.1763344489193521</c:v>
                </c:pt>
                <c:pt idx="1">
                  <c:v>8.1763344489193521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Russells Hall Hospital (332)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Russells Hall Hospital (332)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Russells Hall Hospital (332)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1.8236655510806479</c:v>
                </c:pt>
                <c:pt idx="1">
                  <c:v>1.8236655510806479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Russells Hall Hospital (242)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Russells Hall Hospital (242)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Russells Hall Hospital (242)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Russells Hall Hospital (242)</c:v>
                </c:pt>
              </c:strCache>
            </c:strRef>
          </c:cat>
          <c:val>
            <c:numRef>
              <c:f>Sheet1!$G$2:$G$3</c:f>
              <c:numCache>
                <c:formatCode>0.0;;</c:formatCode>
                <c:ptCount val="2"/>
                <c:pt idx="0">
                  <c:v>7.5062182491400424</c:v>
                </c:pt>
                <c:pt idx="1">
                  <c:v>7.5062182491400424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Russells Hall Hospital (242)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Russells Hall Hospital (242)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Russells Hall Hospital (242)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2.4937817508599576</c:v>
                </c:pt>
                <c:pt idx="1">
                  <c:v>2.4937817508599576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Russells Hall Hospital (166)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Russells Hall Hospital (166)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Russells Hall Hospital (166)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Russells Hall Hospital (166)</c:v>
                </c:pt>
              </c:strCache>
            </c:strRef>
          </c:cat>
          <c:val>
            <c:numRef>
              <c:f>Sheet1!$G$2:$G$3</c:f>
              <c:numCache>
                <c:formatCode>0.0;;</c:formatCode>
                <c:ptCount val="2"/>
                <c:pt idx="0">
                  <c:v>7.4761961903833152</c:v>
                </c:pt>
                <c:pt idx="1">
                  <c:v>7.4761961903833152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Russells Hall Hospital (166)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Russells Hall Hospital (166)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Russells Hall Hospital (166)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2.5238038096166848</c:v>
                </c:pt>
                <c:pt idx="1">
                  <c:v>2.5238038096166848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Russells Hall Hospital (184)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Russells Hall Hospital (184)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Russells Hall Hospital (184)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Russells Hall Hospital (184)</c:v>
                </c:pt>
              </c:strCache>
            </c:strRef>
          </c:cat>
          <c:val>
            <c:numRef>
              <c:f>Sheet1!$G$2:$G$3</c:f>
              <c:numCache>
                <c:formatCode>0.0;;</c:formatCode>
                <c:ptCount val="2"/>
                <c:pt idx="0">
                  <c:v>5.6424255813382169</c:v>
                </c:pt>
                <c:pt idx="1">
                  <c:v>5.6424255813382169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Russells Hall Hospital (184)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Russells Hall Hospital (184)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Russells Hall Hospital (184)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4.3575744186617831</c:v>
                </c:pt>
                <c:pt idx="1">
                  <c:v>4.3575744186617831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Sheet1!$G$2:$G$3</c:f>
              <c:numCache>
                <c:formatCode>0.0;;</c:formatCode>
                <c:ptCount val="2"/>
                <c:pt idx="0">
                  <c:v>9.2281270726536633</c:v>
                </c:pt>
                <c:pt idx="1">
                  <c:v>9.2281270726536633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0.77187292734633672</c:v>
                </c:pt>
                <c:pt idx="1">
                  <c:v>0.77187292734633672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Russells Hall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Russells Hall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Russells Hall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Russells Hall Hospital (426)</c:v>
                </c:pt>
              </c:strCache>
            </c:strRef>
          </c:cat>
          <c:val>
            <c:numRef>
              <c:f>Sheet1!$G$2:$G$3</c:f>
              <c:numCache>
                <c:formatCode>0.0;;</c:formatCode>
                <c:ptCount val="2"/>
                <c:pt idx="0">
                  <c:v>8.402990870129381</c:v>
                </c:pt>
                <c:pt idx="1">
                  <c:v>8.402990870129381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Russells Hall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Russells Hall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Russells Hall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1.597009129870619</c:v>
                </c:pt>
                <c:pt idx="1">
                  <c:v>1.597009129870619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Sheet1!$G$2:$G$3</c:f>
              <c:numCache>
                <c:formatCode>0.0;;</c:formatCode>
                <c:ptCount val="2"/>
                <c:pt idx="0">
                  <c:v>8.8467247031598983</c:v>
                </c:pt>
                <c:pt idx="1">
                  <c:v>8.8467247031598983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1.1532752968401017</c:v>
                </c:pt>
                <c:pt idx="1">
                  <c:v>1.1532752968401017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Sheet1!$G$2:$G$3</c:f>
              <c:numCache>
                <c:formatCode>0.0;;</c:formatCode>
                <c:ptCount val="2"/>
                <c:pt idx="0">
                  <c:v>8.5417221781614376</c:v>
                </c:pt>
                <c:pt idx="1">
                  <c:v>8.5417221781614376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1.4582778218385624</c:v>
                </c:pt>
                <c:pt idx="1">
                  <c:v>1.4582778218385624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Russells Hall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Russells Hall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Russells Hall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Russells Hall Hospital (442)</c:v>
                </c:pt>
              </c:strCache>
            </c:strRef>
          </c:cat>
          <c:val>
            <c:numRef>
              <c:f>Sheet1!$G$2:$G$3</c:f>
              <c:numCache>
                <c:formatCode>0.0;;</c:formatCode>
                <c:ptCount val="2"/>
                <c:pt idx="0">
                  <c:v>8.7916424857758244</c:v>
                </c:pt>
                <c:pt idx="1">
                  <c:v>8.7916424857758244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Russells Hall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Russells Hall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Russells Hall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1.2083575142241756</c:v>
                </c:pt>
                <c:pt idx="1">
                  <c:v>1.2083575142241756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Sheet1!$G$2:$G$3</c:f>
              <c:numCache>
                <c:formatCode>0.0;;</c:formatCode>
                <c:ptCount val="2"/>
                <c:pt idx="0">
                  <c:v>8.9944626861839136</c:v>
                </c:pt>
                <c:pt idx="1">
                  <c:v>8.9944626861839136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1.0055373138160864</c:v>
                </c:pt>
                <c:pt idx="1">
                  <c:v>1.0055373138160864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Sheet1!$G$2:$G$3</c:f>
              <c:numCache>
                <c:formatCode>0.0;;</c:formatCode>
                <c:ptCount val="2"/>
                <c:pt idx="0">
                  <c:v>8.8081726128640554</c:v>
                </c:pt>
                <c:pt idx="1">
                  <c:v>8.8081726128640554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Russells Hall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1.1918273871359446</c:v>
                </c:pt>
                <c:pt idx="1">
                  <c:v>1.1918273871359446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Sheet1!$G$2:$G$3</c:f>
              <c:numCache>
                <c:formatCode>0.0;;</c:formatCode>
                <c:ptCount val="2"/>
                <c:pt idx="0">
                  <c:v>7.3860703227332909</c:v>
                </c:pt>
                <c:pt idx="1">
                  <c:v>7.3860703227332909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Russells Hall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2.6139296772667091</c:v>
                </c:pt>
                <c:pt idx="1">
                  <c:v>2.6139296772667091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Russells Hall Hospital (433)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Russells Hall Hospital (433)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Russells Hall Hospital (433)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Russells Hall Hospital (433)</c:v>
                </c:pt>
              </c:strCache>
            </c:strRef>
          </c:cat>
          <c:val>
            <c:numRef>
              <c:f>Sheet1!$G$2:$G$3</c:f>
              <c:numCache>
                <c:formatCode>0.0;;</c:formatCode>
                <c:ptCount val="2"/>
                <c:pt idx="0">
                  <c:v>7.5019324459202723</c:v>
                </c:pt>
                <c:pt idx="1">
                  <c:v>7.5019324459202723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Russells Hall Hospital (433)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Russells Hall Hospital (433)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Russells Hall Hospital (433)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2.4980675540797277</c:v>
                </c:pt>
                <c:pt idx="1">
                  <c:v>2.4980675540797277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Russells Hall Hospital (451)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Russells Hall Hospital (451)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Russells Hall Hospital (451)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Russells Hall Hospital (451)</c:v>
                </c:pt>
              </c:strCache>
            </c:strRef>
          </c:cat>
          <c:val>
            <c:numRef>
              <c:f>Sheet1!$G$2:$G$3</c:f>
              <c:numCache>
                <c:formatCode>0.0;;</c:formatCode>
                <c:ptCount val="2"/>
                <c:pt idx="0">
                  <c:v>6.8462258117989547</c:v>
                </c:pt>
                <c:pt idx="1">
                  <c:v>6.8462258117989547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Russells Hall Hospital (451)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Russells Hall Hospital (451)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Russells Hall Hospital (451)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3.1537741882010453</c:v>
                </c:pt>
                <c:pt idx="1">
                  <c:v>3.1537741882010453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6.5521276996607876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Russells Hall Hospital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Russells Hall Hospital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Russells Hall Hospital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Russells Hall Hospital (461)</c:v>
                </c:pt>
              </c:strCache>
            </c:strRef>
          </c:cat>
          <c:val>
            <c:numRef>
              <c:f>Sheet1!$G$2:$G$3</c:f>
              <c:numCache>
                <c:formatCode>0.0;;</c:formatCode>
                <c:ptCount val="2"/>
                <c:pt idx="0">
                  <c:v>8.7950267418885115</c:v>
                </c:pt>
                <c:pt idx="1">
                  <c:v>8.7950267418885115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Russells Hall Hospital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Russells Hall Hospital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Russells Hall Hospital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1.2049732581114885</c:v>
                </c:pt>
                <c:pt idx="1">
                  <c:v>1.2049732581114885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Russells Hall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Russells Hall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Russells Hall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Russells Hall Hospital (422)</c:v>
                </c:pt>
              </c:strCache>
            </c:strRef>
          </c:cat>
          <c:val>
            <c:numRef>
              <c:f>Sheet1!$G$2:$G$3</c:f>
              <c:numCache>
                <c:formatCode>0.0;;</c:formatCode>
                <c:ptCount val="2"/>
                <c:pt idx="0">
                  <c:v>7.7218085886809904</c:v>
                </c:pt>
                <c:pt idx="1">
                  <c:v>7.7218085886809904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Russells Hall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Russells Hall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Russells Hall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2.2781914113190096</c:v>
                </c:pt>
                <c:pt idx="1">
                  <c:v>2.2781914113190096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Sheet1!$G$2:$G$3</c:f>
              <c:numCache>
                <c:formatCode>0.0;;</c:formatCode>
                <c:ptCount val="2"/>
                <c:pt idx="0">
                  <c:v>9.4562374344831621</c:v>
                </c:pt>
                <c:pt idx="1">
                  <c:v>9.4562374344831621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Russells Hall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0.54376256551683788</c:v>
                </c:pt>
                <c:pt idx="1">
                  <c:v>0.54376256551683788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Russells Hall Hospital (396)</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Russells Hall Hospital (396)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Russells Hall Hospital (396)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Russells Hall Hospital (396)</c:v>
                </c:pt>
              </c:strCache>
            </c:strRef>
          </c:cat>
          <c:val>
            <c:numRef>
              <c:f>Sheet1!$G$2:$G$3</c:f>
              <c:numCache>
                <c:formatCode>0.0;;</c:formatCode>
                <c:ptCount val="2"/>
                <c:pt idx="0">
                  <c:v>8.6885772208803083</c:v>
                </c:pt>
                <c:pt idx="1">
                  <c:v>8.6885772208803083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Russells Hall Hospital (396)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Russells Hall Hospital (396)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Russells Hall Hospital (396)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1.3114227791196917</c:v>
                </c:pt>
                <c:pt idx="1">
                  <c:v>1.3114227791196917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Russells Hall Hospital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Russells Hall Hospital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Russells Hall Hospital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Russells Hall Hospital (428)</c:v>
                </c:pt>
              </c:strCache>
            </c:strRef>
          </c:cat>
          <c:val>
            <c:numRef>
              <c:f>Sheet1!$G$2:$G$3</c:f>
              <c:numCache>
                <c:formatCode>0.0;;</c:formatCode>
                <c:ptCount val="2"/>
                <c:pt idx="0">
                  <c:v>8.2842631237565261</c:v>
                </c:pt>
                <c:pt idx="1">
                  <c:v>8.2842631237565261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Russells Hall Hospital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Russells Hall Hospital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Russells Hall Hospital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1.7157368762434739</c:v>
                </c:pt>
                <c:pt idx="1">
                  <c:v>1.7157368762434739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Russells Hall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Russells Hall Hospital (85)</c:v>
                </c:pt>
              </c:strCache>
            </c:strRef>
          </c:cat>
          <c:val>
            <c:numRef>
              <c:f>Sheet1!$D$2:$D$3</c:f>
              <c:numCache>
                <c:formatCode>0.0;;</c:formatCode>
                <c:ptCount val="2"/>
                <c:pt idx="0">
                  <c:v>8.4718145508977649</c:v>
                </c:pt>
                <c:pt idx="1">
                  <c:v>8.4718145508977649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Russells Hall Hospital (85)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Russells Hall Hospital (85)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Russells Hall Hospital (85)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Russells Hall Hospital (85)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Russells Hall Hospital (85)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Russells Hall Hospital (85)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Russells Hall Hospital (44)</c:v>
                </c:pt>
              </c:strCache>
            </c:strRef>
          </c:cat>
          <c:val>
            <c:numRef>
              <c:f>Sheet1!$D$2:$D$3</c:f>
              <c:numCache>
                <c:formatCode>0.0;;</c:formatCode>
                <c:ptCount val="2"/>
                <c:pt idx="0">
                  <c:v>8.8249340762739266</c:v>
                </c:pt>
                <c:pt idx="1">
                  <c:v>8.8249340762739266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Russells Hall Hospital (44)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Russells Hall Hospital (44)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Russells Hall Hospital (44)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Russells Hall Hospital (44)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Russells Hall Hospital (44)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Russells Hall Hospital (44)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Russells Hall Hospital (50)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Russells Hall Hospital (50)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Russells Hall Hospital (50)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Russells Hall Hospital (50)</c:v>
                </c:pt>
              </c:strCache>
            </c:strRef>
          </c:cat>
          <c:val>
            <c:numRef>
              <c:f>Sheet1!$G$2:$G$3</c:f>
              <c:numCache>
                <c:formatCode>0.0;;</c:formatCode>
                <c:ptCount val="2"/>
                <c:pt idx="0">
                  <c:v>6.6717911222805339</c:v>
                </c:pt>
                <c:pt idx="1">
                  <c:v>6.6717911222805339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Russells Hall Hospital (50)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Russells Hall Hospital (50)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Russells Hall Hospital (50)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3.3282088777194661</c:v>
                </c:pt>
                <c:pt idx="1">
                  <c:v>3.3282088777194661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0.27269999022935432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0.66326140195181926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0.18491231997307978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1.9304582845302924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0.18491231997307978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0.66326140195181971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0.55989081639520322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5.6601609490115239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Russells Hall Hospital (53)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Russells Hall Hospital (53)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Russells Hall Hospital (53)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Russells Hall Hospital (53)</c:v>
                </c:pt>
              </c:strCache>
            </c:strRef>
          </c:cat>
          <c:val>
            <c:numRef>
              <c:f>Sheet1!$G$2:$G$3</c:f>
              <c:numCache>
                <c:formatCode>0.0;;</c:formatCode>
                <c:ptCount val="2"/>
                <c:pt idx="0">
                  <c:v>6.8518219738895061</c:v>
                </c:pt>
                <c:pt idx="1">
                  <c:v>6.8518219738895061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Russells Hall Hospital (53)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Russells Hall Hospital (53)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Russells Hall Hospital (53)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3.1481780261104939</c:v>
                </c:pt>
                <c:pt idx="1">
                  <c:v>3.1481780261104939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Russells Hall Hospital (456)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Russells Hall Hospital (456)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Russells Hall Hospital (456)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Russells Hall Hospital (456)</c:v>
                </c:pt>
              </c:strCache>
            </c:strRef>
          </c:cat>
          <c:val>
            <c:numRef>
              <c:f>Sheet1!$G$2:$G$3</c:f>
              <c:numCache>
                <c:formatCode>0.0;;</c:formatCode>
                <c:ptCount val="2"/>
                <c:pt idx="0">
                  <c:v>6.2818764460611458</c:v>
                </c:pt>
                <c:pt idx="1">
                  <c:v>6.2818764460611458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Russells Hall Hospital (456)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Russells Hall Hospital (456)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Russells Hall Hospital (456)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3.7181235539388542</c:v>
                </c:pt>
                <c:pt idx="1">
                  <c:v>3.7181235539388542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Russells Hall Hospital (355)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Russells Hall Hospital (355)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Russells Hall Hospital (355)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Russells Hall Hospital (355)</c:v>
                </c:pt>
              </c:strCache>
            </c:strRef>
          </c:cat>
          <c:val>
            <c:numRef>
              <c:f>Sheet1!$G$2:$G$3</c:f>
              <c:numCache>
                <c:formatCode>0.0;;</c:formatCode>
                <c:ptCount val="2"/>
                <c:pt idx="0">
                  <c:v>5.633419530292719</c:v>
                </c:pt>
                <c:pt idx="1">
                  <c:v>5.633419530292719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Russells Hall Hospital (355)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Russells Hall Hospital (355)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Russells Hall Hospital (355)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4.366580469707281</c:v>
                </c:pt>
                <c:pt idx="1">
                  <c:v>4.366580469707281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Russells Hall Hospital (205)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Russells Hall Hospital (205)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Russells Hall Hospital (205)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Russells Hall Hospital (205)</c:v>
                </c:pt>
              </c:strCache>
            </c:strRef>
          </c:cat>
          <c:val>
            <c:numRef>
              <c:f>Sheet1!$G$2:$G$3</c:f>
              <c:numCache>
                <c:formatCode>0.0;;</c:formatCode>
                <c:ptCount val="2"/>
                <c:pt idx="0">
                  <c:v>8.2984893226060183</c:v>
                </c:pt>
                <c:pt idx="1">
                  <c:v>8.2984893226060183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Russells Hall Hospital (205)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Russells Hall Hospital (205)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Russells Hall Hospital (205)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1.7015106773939817</c:v>
                </c:pt>
                <c:pt idx="1">
                  <c:v>1.7015106773939817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Sheet1!$G$2:$G$3</c:f>
              <c:numCache>
                <c:formatCode>0.0;;</c:formatCode>
                <c:ptCount val="2"/>
                <c:pt idx="0">
                  <c:v>6.7452395417585338</c:v>
                </c:pt>
                <c:pt idx="1">
                  <c:v>6.7452395417585338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Russells Hall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3.2547604582414662</c:v>
                </c:pt>
                <c:pt idx="1">
                  <c:v>3.2547604582414662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Russells Hall Hospital (443)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Russells Hall Hospital (443)</c:v>
                </c:pt>
              </c:strCache>
            </c:strRef>
          </c:cat>
          <c:val>
            <c:numRef>
              <c:f>Sheet1!$E$2:$E$3</c:f>
              <c:numCache>
                <c:formatCode>0.0;;</c:formatCode>
                <c:ptCount val="2"/>
                <c:pt idx="0">
                  <c:v>0</c:v>
                </c:pt>
                <c:pt idx="1">
                  <c:v>7.606527371800782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Russells Hall Hospital (443)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Russells Hall Hospital (443)</c:v>
                </c:pt>
              </c:strCache>
            </c:strRef>
          </c:cat>
          <c:val>
            <c:numRef>
              <c:f>Sheet1!$G$2:$G$3</c:f>
              <c:numCache>
                <c:formatCode>0.0;;</c:formatCode>
                <c:ptCount val="2"/>
                <c:pt idx="0">
                  <c:v>7.606527371800782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Russells Hall Hospital (443)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Russells Hall Hospital (443)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Russells Hall Hospital (443)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2.393472628199218</c:v>
                </c:pt>
                <c:pt idx="1">
                  <c:v>2.393472628199218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Russells Hall Hospital (326)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Russells Hall Hospital (326)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Russells Hall Hospital (326)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Russells Hall Hospital (326)</c:v>
                </c:pt>
              </c:strCache>
            </c:strRef>
          </c:cat>
          <c:val>
            <c:numRef>
              <c:f>Sheet1!$G$2:$G$3</c:f>
              <c:numCache>
                <c:formatCode>0.0;;</c:formatCode>
                <c:ptCount val="2"/>
                <c:pt idx="0">
                  <c:v>8.8224392853254763</c:v>
                </c:pt>
                <c:pt idx="1">
                  <c:v>8.8224392853254763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Russells Hall Hospital (326)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Russells Hall Hospital (326)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Russells Hall Hospital (326)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1.1775607146745237</c:v>
                </c:pt>
                <c:pt idx="1">
                  <c:v>1.1775607146745237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Russells Hall Hospital (377)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Russells Hall Hospital (377)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Russells Hall Hospital (377)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Russells Hall Hospital (377)</c:v>
                </c:pt>
              </c:strCache>
            </c:strRef>
          </c:cat>
          <c:val>
            <c:numRef>
              <c:f>Sheet1!$G$2:$G$3</c:f>
              <c:numCache>
                <c:formatCode>0.0;;</c:formatCode>
                <c:ptCount val="2"/>
                <c:pt idx="0">
                  <c:v>4.1597147616754802</c:v>
                </c:pt>
                <c:pt idx="1">
                  <c:v>4.1597147616754802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Russells Hall Hospital (377)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Russells Hall Hospital (377)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Russells Hall Hospital (377)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5.8402852383245198</c:v>
                </c:pt>
                <c:pt idx="1">
                  <c:v>5.8402852383245198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Russells Hall Hospital (429)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Russells Hall Hospital (429)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Russells Hall Hospital (429)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Russells Hall Hospital (429)</c:v>
                </c:pt>
              </c:strCache>
            </c:strRef>
          </c:cat>
          <c:val>
            <c:numRef>
              <c:f>Sheet1!$G$2:$G$3</c:f>
              <c:numCache>
                <c:formatCode>0.0;;</c:formatCode>
                <c:ptCount val="2"/>
                <c:pt idx="0">
                  <c:v>6.6570395409437966</c:v>
                </c:pt>
                <c:pt idx="1">
                  <c:v>6.6570395409437966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Russells Hall Hospital (429)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Russells Hall Hospital (429)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Russells Hall Hospital (429)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3.3429604590562034</c:v>
                </c:pt>
                <c:pt idx="1">
                  <c:v>3.3429604590562034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Sheet1!$G$2:$G$3</c:f>
              <c:numCache>
                <c:formatCode>0.0;;</c:formatCode>
                <c:ptCount val="2"/>
                <c:pt idx="0">
                  <c:v>7.1431823679957418</c:v>
                </c:pt>
                <c:pt idx="1">
                  <c:v>7.1431823679957418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Russells Hall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2.8568176320042582</c:v>
                </c:pt>
                <c:pt idx="1">
                  <c:v>2.8568176320042582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0.14645702050128939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0.59462893824913987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0.1657781022251692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1.7306997764177012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0.1657781022251692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0.59462893824913987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1.1260702243265257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6.2470846059699623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Russells Hall Hospital (248)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Russells Hall Hospital (248)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Russells Hall Hospital (248)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Russells Hall Hospital (248)</c:v>
                </c:pt>
              </c:strCache>
            </c:strRef>
          </c:cat>
          <c:val>
            <c:numRef>
              <c:f>Sheet1!$G$2:$G$3</c:f>
              <c:numCache>
                <c:formatCode>0.0;;</c:formatCode>
                <c:ptCount val="2"/>
                <c:pt idx="0">
                  <c:v>7.8117171054636696</c:v>
                </c:pt>
                <c:pt idx="1">
                  <c:v>7.8117171054636696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Russells Hall Hospital (248)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Russells Hall Hospital (248)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Russells Hall Hospital (248)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2.1882828945363304</c:v>
                </c:pt>
                <c:pt idx="1">
                  <c:v>2.1882828945363304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Russells Hall Hospital (283)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Russells Hall Hospital (283)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Russells Hall Hospital (283)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Russells Hall Hospital (283)</c:v>
                </c:pt>
              </c:strCache>
            </c:strRef>
          </c:cat>
          <c:val>
            <c:numRef>
              <c:f>Sheet1!$G$2:$G$3</c:f>
              <c:numCache>
                <c:formatCode>0.0;;</c:formatCode>
                <c:ptCount val="2"/>
                <c:pt idx="0">
                  <c:v>6.780088187191212</c:v>
                </c:pt>
                <c:pt idx="1">
                  <c:v>6.780088187191212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Russells Hall Hospital (283)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Russells Hall Hospital (283)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Russells Hall Hospital (283)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3.219911812808788</c:v>
                </c:pt>
                <c:pt idx="1">
                  <c:v>3.219911812808788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Sheet1!$G$2:$G$3</c:f>
              <c:numCache>
                <c:formatCode>0.0;;</c:formatCode>
                <c:ptCount val="2"/>
                <c:pt idx="0">
                  <c:v>9.0817135972303813</c:v>
                </c:pt>
                <c:pt idx="1">
                  <c:v>9.0817135972303813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0.9182864027696187</c:v>
                </c:pt>
                <c:pt idx="1">
                  <c:v>0.9182864027696187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Russells Hall Hospital (463)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Russells Hall Hospital (463)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Russells Hall Hospital (463)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Russells Hall Hospital (463)</c:v>
                </c:pt>
              </c:strCache>
            </c:strRef>
          </c:cat>
          <c:val>
            <c:numRef>
              <c:f>Sheet1!$G$2:$G$3</c:f>
              <c:numCache>
                <c:formatCode>0.0;;</c:formatCode>
                <c:ptCount val="2"/>
                <c:pt idx="0">
                  <c:v>9.1544547705244668</c:v>
                </c:pt>
                <c:pt idx="1">
                  <c:v>9.1544547705244668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Russells Hall Hospital (463)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Russells Hall Hospital (463)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Russells Hall Hospital (463)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0.84554522947553323</c:v>
                </c:pt>
                <c:pt idx="1">
                  <c:v>0.84554522947553323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Sheet1!$G$2:$G$3</c:f>
              <c:numCache>
                <c:formatCode>0.0;;</c:formatCode>
                <c:ptCount val="2"/>
                <c:pt idx="0">
                  <c:v>8.132843915914366</c:v>
                </c:pt>
                <c:pt idx="1">
                  <c:v>8.132843915914366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Russells Hall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1.867156084085634</c:v>
                </c:pt>
                <c:pt idx="1">
                  <c:v>1.867156084085634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7.0272051774352136</c:v>
                </c:pt>
                <c:pt idx="1">
                  <c:v>6.4611321180882131</c:v>
                </c:pt>
                <c:pt idx="2">
                  <c:v>6.3700501559409206</c:v>
                </c:pt>
                <c:pt idx="3">
                  <c:v>6.3170100799257698</c:v>
                </c:pt>
                <c:pt idx="4">
                  <c:v>6.2470846059699623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6.4620259324323017</c:v>
                </c:pt>
                <c:pt idx="1">
                  <c:v>7.0981426249564299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8.245026832499466</c:v>
                </c:pt>
                <c:pt idx="1">
                  <c:v>8.4231020463677471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8.4685917807494935</c:v>
                </c:pt>
                <c:pt idx="1">
                  <c:v>8.4973996607593332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8.7672731434915896</c:v>
                </c:pt>
                <c:pt idx="1">
                  <c:v>9.0133485344393467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0.17412913102283145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0.43799035365593841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0.12210843595302823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1.2747946801536925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0.12210843595302912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0.4379903536559393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0.38758550596139685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7.6545801908732134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3.4436955947531089</c:v>
                </c:pt>
                <c:pt idx="1">
                  <c:v>3.4893399858926002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6.8995825450857424</c:v>
                </c:pt>
                <c:pt idx="1">
                  <c:v>5.6001690933702823</c:v>
                </c:pt>
                <c:pt idx="2">
                  <c:v>6.1848383706134147</c:v>
                </c:pt>
                <c:pt idx="3">
                  <c:v>6.3975371390111313</c:v>
                </c:pt>
                <c:pt idx="4">
                  <c:v>5.7248054295783799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9.1450802230982795</c:v>
                </c:pt>
                <c:pt idx="1">
                  <c:v>9.2332551977032722</c:v>
                </c:pt>
                <c:pt idx="2">
                  <c:v>8.9231260277582738</c:v>
                </c:pt>
                <c:pt idx="3">
                  <c:v>9.0305923606199077</c:v>
                </c:pt>
                <c:pt idx="4">
                  <c:v>9.0298628704461503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8.4877455539377102</c:v>
                </c:pt>
                <c:pt idx="1">
                  <c:v>7.9622632055377958</c:v>
                </c:pt>
                <c:pt idx="2">
                  <c:v>8.0835104799158639</c:v>
                </c:pt>
                <c:pt idx="3">
                  <c:v>7.9720443950740592</c:v>
                </c:pt>
                <c:pt idx="4">
                  <c:v>8.1763344489193521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7.4868756558081877</c:v>
                </c:pt>
                <c:pt idx="1">
                  <c:v>7.2978826314642129</c:v>
                </c:pt>
                <c:pt idx="2">
                  <c:v>7.2712143744908264</c:v>
                </c:pt>
                <c:pt idx="3">
                  <c:v>7.005132438342101</c:v>
                </c:pt>
                <c:pt idx="4">
                  <c:v>7.5062182491400424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9.205659711610533</c:v>
                </c:pt>
                <c:pt idx="1">
                  <c:v>9.1300306948115288</c:v>
                </c:pt>
                <c:pt idx="2">
                  <c:v>9.0771101571527346</c:v>
                </c:pt>
                <c:pt idx="3">
                  <c:v>9.2475762884768233</c:v>
                </c:pt>
                <c:pt idx="4">
                  <c:v>9.2281270726536633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8.6904398165619039</c:v>
                </c:pt>
                <c:pt idx="1">
                  <c:v>8.2386505291334888</c:v>
                </c:pt>
                <c:pt idx="2">
                  <c:v>7.9912614492774967</c:v>
                </c:pt>
                <c:pt idx="3">
                  <c:v>8.3597642299935</c:v>
                </c:pt>
                <c:pt idx="4">
                  <c:v>8.402990870129381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9.1367260140544158</c:v>
                </c:pt>
                <c:pt idx="1">
                  <c:v>8.8450587339137936</c:v>
                </c:pt>
                <c:pt idx="2">
                  <c:v>8.6393907666367493</c:v>
                </c:pt>
                <c:pt idx="3">
                  <c:v>8.8907889920535297</c:v>
                </c:pt>
                <c:pt idx="4">
                  <c:v>8.8467247031598983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8.3421322855572075</c:v>
                </c:pt>
                <c:pt idx="1">
                  <c:v>8.1172431970957764</c:v>
                </c:pt>
                <c:pt idx="2">
                  <c:v>8.1481729633639794</c:v>
                </c:pt>
                <c:pt idx="3">
                  <c:v>8.3624551272138348</c:v>
                </c:pt>
                <c:pt idx="4">
                  <c:v>8.5417221781614376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8.5071590372220101</c:v>
                </c:pt>
                <c:pt idx="1">
                  <c:v>8.526917731845904</c:v>
                </c:pt>
                <c:pt idx="2">
                  <c:v>8.140163054793673</c:v>
                </c:pt>
                <c:pt idx="3">
                  <c:v>8.3128282082017577</c:v>
                </c:pt>
                <c:pt idx="4">
                  <c:v>8.7916424857758244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9.1756411716835018E-2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0.66092303421606324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0.18426040053121806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1.9236523384063595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0.18426040053121806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0.66092303421606324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0.27869307441527447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6.6466850527884542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8.8586083114112597</c:v>
                </c:pt>
                <c:pt idx="1">
                  <c:v>8.5920548640182659</c:v>
                </c:pt>
                <c:pt idx="2">
                  <c:v>8.520957893643768</c:v>
                </c:pt>
                <c:pt idx="3">
                  <c:v>8.7181604531683927</c:v>
                </c:pt>
                <c:pt idx="4">
                  <c:v>8.9944626861839136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8.4136854445161458</c:v>
                </c:pt>
                <c:pt idx="1">
                  <c:v>8.195406028933176</c:v>
                </c:pt>
                <c:pt idx="2">
                  <c:v>8.2312319629834878</c:v>
                </c:pt>
                <c:pt idx="3">
                  <c:v>8.4707873236164097</c:v>
                </c:pt>
                <c:pt idx="4">
                  <c:v>8.8081726128640554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7.3979963849483958</c:v>
                </c:pt>
                <c:pt idx="1">
                  <c:v>6.9165506171301674</c:v>
                </c:pt>
                <c:pt idx="2">
                  <c:v>6.5329520785581741</c:v>
                </c:pt>
                <c:pt idx="3">
                  <c:v>7.0348217818318091</c:v>
                </c:pt>
                <c:pt idx="4">
                  <c:v>7.3860703227332909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7.8257150908701538</c:v>
                </c:pt>
                <c:pt idx="1">
                  <c:v>7.4733702649264488</c:v>
                </c:pt>
                <c:pt idx="2">
                  <c:v>7.2684388597455269</c:v>
                </c:pt>
                <c:pt idx="3">
                  <c:v>7.4557112307551812</c:v>
                </c:pt>
                <c:pt idx="4">
                  <c:v>7.5019324459202723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6.8177175704058506</c:v>
                </c:pt>
                <c:pt idx="1">
                  <c:v>6.5910089004082266</c:v>
                </c:pt>
                <c:pt idx="2">
                  <c:v>6.4278048765756992</c:v>
                </c:pt>
                <c:pt idx="3">
                  <c:v>6.7050731422440792</c:v>
                </c:pt>
                <c:pt idx="4">
                  <c:v>6.8462258117989547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8.6466776934777041</c:v>
                </c:pt>
                <c:pt idx="1">
                  <c:v>8.4755738939118217</c:v>
                </c:pt>
                <c:pt idx="2">
                  <c:v>8.3554967377254137</c:v>
                </c:pt>
                <c:pt idx="3">
                  <c:v>8.5489047172629498</c:v>
                </c:pt>
                <c:pt idx="4">
                  <c:v>8.7950267418885115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7.4632425499140238</c:v>
                </c:pt>
                <c:pt idx="1">
                  <c:v>7.2829430125138064</c:v>
                </c:pt>
                <c:pt idx="2">
                  <c:v>6.9431790800087398</c:v>
                </c:pt>
                <c:pt idx="3">
                  <c:v>7.3109096473443804</c:v>
                </c:pt>
                <c:pt idx="4">
                  <c:v>7.7218085886809904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9.4824623301509749</c:v>
                </c:pt>
                <c:pt idx="1">
                  <c:v>9.3748634533235808</c:v>
                </c:pt>
                <c:pt idx="2">
                  <c:v>9.3536471538912149</c:v>
                </c:pt>
                <c:pt idx="3">
                  <c:v>9.4724278872592382</c:v>
                </c:pt>
                <c:pt idx="4">
                  <c:v>9.4562374344831621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8.8502949990410134</c:v>
                </c:pt>
                <c:pt idx="1">
                  <c:v>8.3659831505777849</c:v>
                </c:pt>
                <c:pt idx="2">
                  <c:v>8.1740921575703531</c:v>
                </c:pt>
                <c:pt idx="3">
                  <c:v>8.5848174801187849</c:v>
                </c:pt>
                <c:pt idx="4">
                  <c:v>8.6885772208803083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7.8860892875176267</c:v>
                </c:pt>
                <c:pt idx="1">
                  <c:v>7.8652245013021194</c:v>
                </c:pt>
                <c:pt idx="2">
                  <c:v>7.6653275630192166</c:v>
                </c:pt>
                <c:pt idx="3">
                  <c:v>7.8280873576372816</c:v>
                </c:pt>
                <c:pt idx="4">
                  <c:v>8.2842631237565261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6.6381487352189046</c:v>
                </c:pt>
                <c:pt idx="1">
                  <c:v>6.7210072238556497</c:v>
                </c:pt>
                <c:pt idx="2">
                  <c:v>6.1793730033910688</c:v>
                </c:pt>
                <c:pt idx="3">
                  <c:v>6.2242914100907054</c:v>
                </c:pt>
                <c:pt idx="4">
                  <c:v>6.2818764460611458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4.887655032710966</c:v>
                </c:pt>
                <c:pt idx="1">
                  <c:v>5.201025020339447</c:v>
                </c:pt>
                <c:pt idx="2">
                  <c:v>5.633419530292719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8.134163502542755</c:v>
                </c:pt>
                <c:pt idx="1">
                  <c:v>8.1376376964597235</c:v>
                </c:pt>
                <c:pt idx="2">
                  <c:v>8.1950714109790805</c:v>
                </c:pt>
                <c:pt idx="3">
                  <c:v>8.1673611088473379</c:v>
                </c:pt>
                <c:pt idx="4">
                  <c:v>8.2984893226060183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7.1046340083285386</c:v>
                </c:pt>
                <c:pt idx="1">
                  <c:v>6.7400862849648266</c:v>
                </c:pt>
                <c:pt idx="2">
                  <c:v>6.0801082421296826</c:v>
                </c:pt>
                <c:pt idx="3">
                  <c:v>6.0371673370715904</c:v>
                </c:pt>
                <c:pt idx="4">
                  <c:v>6.7452395417585338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7.1631889360522241</c:v>
                </c:pt>
                <c:pt idx="1">
                  <c:v>7.7859578571466708</c:v>
                </c:pt>
                <c:pt idx="2">
                  <c:v>7.1453588178214424</c:v>
                </c:pt>
                <c:pt idx="3">
                  <c:v>6.9634266129882247</c:v>
                </c:pt>
                <c:pt idx="4">
                  <c:v>7.606527371800782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8.8562816274360454</c:v>
                </c:pt>
                <c:pt idx="1">
                  <c:v>8.4872284137655498</c:v>
                </c:pt>
                <c:pt idx="2">
                  <c:v>8.7353949214314746</c:v>
                </c:pt>
                <c:pt idx="3">
                  <c:v>8.8224392853254763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4.369953473494598</c:v>
                </c:pt>
                <c:pt idx="1">
                  <c:v>4.3176118719750738</c:v>
                </c:pt>
                <c:pt idx="2">
                  <c:v>3.954246337638188</c:v>
                </c:pt>
                <c:pt idx="3">
                  <c:v>3.7501819748573979</c:v>
                </c:pt>
                <c:pt idx="4">
                  <c:v>4.1597147616754802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6.7342660726212218</c:v>
                </c:pt>
                <c:pt idx="1">
                  <c:v>6.2450976602581472</c:v>
                </c:pt>
                <c:pt idx="2">
                  <c:v>6.0303467306970644</c:v>
                </c:pt>
                <c:pt idx="3">
                  <c:v>6.3547898549970432</c:v>
                </c:pt>
                <c:pt idx="4">
                  <c:v>6.6570395409437966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7.6940939945452698</c:v>
                </c:pt>
                <c:pt idx="1">
                  <c:v>7.0090303410837151</c:v>
                </c:pt>
                <c:pt idx="2">
                  <c:v>6.6212726426613218</c:v>
                </c:pt>
                <c:pt idx="3">
                  <c:v>7.2855362873272336</c:v>
                </c:pt>
                <c:pt idx="4">
                  <c:v>7.1431823679957418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7.7817289315573959</c:v>
                </c:pt>
                <c:pt idx="1">
                  <c:v>7.9397555742994621</c:v>
                </c:pt>
                <c:pt idx="2">
                  <c:v>7.7324972661473126</c:v>
                </c:pt>
                <c:pt idx="3">
                  <c:v>7.8467817907034121</c:v>
                </c:pt>
                <c:pt idx="4">
                  <c:v>7.8117171054636696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8.8055371764881709</c:v>
                </c:pt>
                <c:pt idx="1">
                  <c:v>9.0817135972303813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9.1228892643692454</c:v>
                </c:pt>
                <c:pt idx="1">
                  <c:v>8.799886681786111</c:v>
                </c:pt>
                <c:pt idx="2">
                  <c:v>8.7577535450284838</c:v>
                </c:pt>
                <c:pt idx="3">
                  <c:v>9.0733344166121892</c:v>
                </c:pt>
                <c:pt idx="4">
                  <c:v>9.1544547705244668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8.0750935731587905</c:v>
                </c:pt>
                <c:pt idx="1">
                  <c:v>7.9535896748401536</c:v>
                </c:pt>
                <c:pt idx="2">
                  <c:v>7.8184728294154073</c:v>
                </c:pt>
                <c:pt idx="3">
                  <c:v>8.0962966927993651</c:v>
                </c:pt>
                <c:pt idx="4">
                  <c:v>8.132843915914366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7.3251430217771416</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0.8147321428571429</c:v>
                </c:pt>
                <c:pt idx="1">
                  <c:v>0.18526785714285721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0.3317998855478721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0.11035814335550409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1.1521232989615213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0.11035814335550231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0.3958432671734764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1.2799036554604744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3.4893399858926002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0.31845513507152035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0.2089646267571954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5.8257775610449869E-2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0.60820288005619716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5.8257775610449869E-2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5.432878383322759E-2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9.0133485344393467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0.22199978527757835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0.29915065771443583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8.3400966763127471E-2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0.87069421469134323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8.3400966763127471E-2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0.29915065771443494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0.1101215496547816</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8.4973996607593332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0.13455013198918131</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0.26429814787608841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7.3684347595891708E-2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0.76925409446707338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7.3684347595891708E-2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0.26429814787608841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0.39146918126671082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8.4231020463677471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9.2452800721638972E-2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0.15366171023103004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1.60420636966629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0.15366171023103004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0.55116869102602184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1.3698210669131665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7.0981426249564299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2.1896380455581621E-2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0.25823949223685361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7.1995239701367453E-2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0.75162004861809351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7.1995239701367453E-2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0.25823949223685361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0.25160971707821034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9.0298628704461503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0.33722228137255339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0.17608463425629584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1.8382985029231165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0.17608463425629584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0.63159740462943148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0.71343820167095195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5.7248054295783799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7.6058603084869176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0.04</c:v>
                </c:pt>
                <c:pt idx="1">
                  <c:v>7.3684210526315783E-2</c:v>
                </c:pt>
                <c:pt idx="2">
                  <c:v>0.2336842105263158</c:v>
                </c:pt>
                <c:pt idx="3">
                  <c:v>0.65263157894736845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0.18429674937334717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5.6276701025057108E-2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0.58752074353764883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5.6276701025057108E-2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0.12109734605476596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9.2281270726536633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0.60306430622707996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0.17747374315021869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1.8528006019329482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0.17747374315021869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0.63657999482450744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0.41467024095574168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5.6424255813382169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0.15867478317507366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0.42707528104853321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0.11906539531690807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1.24302576931521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0.11906539531690719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0.42707528104853409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0.21912789171927294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7.4761961903833152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0.40699356579973855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0.36096131512879559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0.10063331592126623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1.0505974855988258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0.10063331592126801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0.36096131512879559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0.46201046338294205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7.5062182491400424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0.29899880595715089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0.10835106802160777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1.1311697183317451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0.10835106802160865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0.38864409515521281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0.4583590593842537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8.1763344489193521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8.5971459171502378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0.19764720346927511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7.4554571868551633E-2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0.77833911193265948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7.4554571868551633E-2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0.26741955250278693</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0.14796088891228365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8.5417221781614376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0.21351154077909484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6.2164211688262583E-2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0.64898551633752533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6.2164211688262583E-2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0.22297660967959487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0.14245564803674604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8.8467247031598983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0.92210526315789476</c:v>
                </c:pt>
                <c:pt idx="1">
                  <c:v>8.4210526315789472E-3</c:v>
                </c:pt>
                <c:pt idx="2">
                  <c:v>2.9473684210526312E-2</c:v>
                </c:pt>
                <c:pt idx="3">
                  <c:v>8.4210526315789472E-3</c:v>
                </c:pt>
                <c:pt idx="4">
                  <c:v>0</c:v>
                </c:pt>
                <c:pt idx="5">
                  <c:v>3.1578947368421047E-2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0.24979918693001668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7.2965485233451588E-2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0.76174927378660939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7.2965485233451588E-2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0.26171966279521008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0.38308375702241548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8.402990870129381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8.4950870268892711</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0.26430102928912458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0.36620915071181681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0.10209637324623433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1.0658715956967182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0.10209637324623344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0.36620915071181592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0.79582372676247459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7.3860703227332909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0.11368669226656802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0.27631404109590019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7.7034288788436101E-2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0.80422700340456998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7.7034288788436101E-2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0.2763140410958993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0.12757280898938994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8.8081726128640554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0.12777397624457265</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0.19229291401234327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5.3609826743679534E-2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0.55967895586748639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5.3609826743679534E-2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0.19229291401234327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0.38801133692023448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8.9944626861839136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8.9392295883563122E-2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0.23729596542085396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6.6156341009889985E-2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0.69066277787951336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6.6156341009889985E-2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0.23729596542085396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0.43168928744265678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8.7916424857758244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0.25217391304347819</c:v>
                </c:pt>
                <c:pt idx="1">
                  <c:v>4.3478260869565218E-3</c:v>
                </c:pt>
                <c:pt idx="2">
                  <c:v>0.66956521739130437</c:v>
                </c:pt>
                <c:pt idx="3">
                  <c:v>2.1739130434782609E-3</c:v>
                </c:pt>
                <c:pt idx="4">
                  <c:v>0</c:v>
                </c:pt>
                <c:pt idx="5">
                  <c:v>1.7391304347826091E-2</c:v>
                </c:pt>
                <c:pt idx="6">
                  <c:v>1.0869565217391301E-2</c:v>
                </c:pt>
                <c:pt idx="7">
                  <c:v>8.6956521739130436E-3</c:v>
                </c:pt>
                <c:pt idx="8">
                  <c:v>3.4782608695652167E-2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8.1848673382012471</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0.24797296141194636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0.31827063345918116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8.8731473049768361E-2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0.92634394113079122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8.8731473049767473E-2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0.31827063345918205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0.66252547321343691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7.7218085886809904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0.19107768943426962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6.2744168047535354E-2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0.65504017812851956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6.2744168047535354E-2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0.22505685326735936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0.28528533559171798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8.7950267418885115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0.14294170374172932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0.27158103934645261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7.5714763287101583E-2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0.79045134510298354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7.5714763287101583E-2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0.2715810393464535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0.56427169204340721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6.8462258117989547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0.15962025789173229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0.27502094587662551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7.6673783509163762E-2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0.80046337963362735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7.6673783509162874E-2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0.27502094587662462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0.59328270864156885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7.5019324459202723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0.31611060295173754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0.23744295174151286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6.6197319697142376E-2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0.69109058953807079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6.6197319697142376E-2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0.23744295174151375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0.66397204139764199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8.2842631237565261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0.3027809546336595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0.19165114348638213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5.3430905919254812E-2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0.55781104794315794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5.3430905919254812E-2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0.19165114348638213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0.33320782351232481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8.6885772208803083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2.1752236385230717E-2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0.14344775332523696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3.9992161136224169E-2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0.41751246641075568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3.9992161136224169E-2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0.14344775332523696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4.9969110334410871E-2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9.4562374344831621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8.4718145508977649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8.8249340762739266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6.76180654808502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0.23982082806415317</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0.57043238563603271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0.15903228426278826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1.6602743976581529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0.15903228426278915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0.57043238563603182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0.33854188683029385</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6.8518219738895061</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0.16066418211796218</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0.63314682920015475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0.1765166022423017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1.8428081871743123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0.1765166022423017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0.63314682920015564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0.14094170715851817</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6.6717911222805339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33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6.9036121328285986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0.30709010662389424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8.691384217975795E-2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0.90736813372250502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8.691384217975795E-2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0.31175097917519867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0.78356335841099156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6.7452395417585338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1.1460911579159019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0.46928126079472499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0.13083210691604297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1.3658685625457316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0.13083210691604208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0.46928126079472499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0.1478852965347226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8.2984893226060183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6.8743747134363709E-2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0.34831375717571955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9.7107271323742417E-2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1.0137860821947635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9.7107271323743305E-2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0.34831375717571955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1.0629481511862968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5.633419530292719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0.28553146460551737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8.8617712338631804E-2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0.92515629550881506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8.8617712338631804E-2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0.31786258553265245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0.52003749128058452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6.2818764460611458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0.29116135903350671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0.30095353784682644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8.3903596264757851E-2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0.87594159510176262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8.3903596264757851E-2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0.30095353784682644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1.3507393278193067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6.6570395409437966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0.33383046753665901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0.10974306239889176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1.1457019413769109</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0.10974306239889131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0.39363703528121885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0.44528032815577667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4.1597147616754802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7.1660059550730182E-2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0.13924482805588134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3.8820416994408191E-2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0.40527962445491283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3.8820416994408191E-2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0.13924482805588134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0.21195413642932515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8.8224392853254763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1.1544603916733287E-2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0.3822255804034862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0.10656163409701858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1.1124882830177256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0.10656163409701946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0.38222558040348531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0.59243004754574713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7.606527371800782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5.7248054295783799</c:v>
                </c:pt>
                <c:pt idx="1">
                  <c:v>5.6424255813382169</c:v>
                </c:pt>
                <c:pt idx="2">
                  <c:v>7.4761961903833152</c:v>
                </c:pt>
                <c:pt idx="3" formatCode="General">
                  <c:v>7.1431823679957418</c:v>
                </c:pt>
                <c:pt idx="4">
                  <c:v>7.5062182491400424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6.3030187844839478</c:v>
                </c:pt>
                <c:pt idx="2">
                  <c:v>7.9619392085868821</c:v>
                </c:pt>
                <c:pt idx="3" formatCode="General">
                  <c:v>7.6033156939065893</c:v>
                </c:pt>
                <c:pt idx="4">
                  <c:v>7.962676384641771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0.41758181226983293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0.38011293493075726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0.10597264433447151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1.1063393137831152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0.10597264433447151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0.38011293493075549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0.40452538832119878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6.780088187191212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9.9685207577743462E-2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0.37050238013740522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0.10329329351164596</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1.0783672727972275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0.10329329351164596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0.37050238013740788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0.29681266264604034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7.8117171054636696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0.6320259195987763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0.50480674352986821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0.14073634589540607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1.4692674068870133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0.14073634589540696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0.50480674352986732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0.65037784105615692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7.1431823679957418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9.0817135972303813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0.33663394025541038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0.20821354635793199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5.8048380010607303E-2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0.60601681981684408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5.8048380010607303E-2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0.20821354635793199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0.21046411812532995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9.0817135972303813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9.1544547705244668</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8.8249340762739266</c:v>
                </c:pt>
                <c:pt idx="1">
                  <c:v>7.0981426249564299</c:v>
                </c:pt>
                <c:pt idx="2">
                  <c:v>6.780088187191212</c:v>
                </c:pt>
                <c:pt idx="3">
                  <c:v>8.7916424857758244</c:v>
                </c:pt>
                <c:pt idx="4">
                  <c:v>8.4973996607593332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6.5325733279171949</c:v>
                </c:pt>
                <c:pt idx="2">
                  <c:v>6.408272257290359</c:v>
                </c:pt>
                <c:pt idx="3">
                  <c:v>8.638434075859962</c:v>
                </c:pt>
                <c:pt idx="4">
                  <c:v>8.3573565174024438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0.18230988156968309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0.179380880236506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5.0010048264130802E-2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0.52209778123656747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5.0010048264130802E-2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0.179380880236506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0.23326091425161266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9.1544547705244668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8.132843915914366</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7.1381323497714533E-2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0.26787908745792421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7.4682686778319685E-2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0.7796766133439661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7.4682686778318796E-2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0.26787908745792599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0.52470658419676397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8.132843915914366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Russells Hall Hospital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Russells Hall Hospital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Russells Hall Hospital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Russells Hall Hospital (120)</c:v>
                </c:pt>
              </c:strCache>
            </c:strRef>
          </c:cat>
          <c:val>
            <c:numRef>
              <c:f>Sheet1!$G$2:$G$3</c:f>
              <c:numCache>
                <c:formatCode>0.0;;</c:formatCode>
                <c:ptCount val="2"/>
                <c:pt idx="0">
                  <c:v>6.6466850527884542</c:v>
                </c:pt>
                <c:pt idx="1">
                  <c:v>6.6466850527884542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Russells Hall Hospital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Russells Hall Hospital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Russells Hall Hospital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3.3533149472115458</c:v>
                </c:pt>
                <c:pt idx="1">
                  <c:v>3.3533149472115458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Russells Hall Hospital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Russells Hall Hospital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Russells Hall Hospital (119)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Russells Hall Hospital (119)</c:v>
                </c:pt>
              </c:strCache>
            </c:strRef>
          </c:cat>
          <c:val>
            <c:numRef>
              <c:f>Sheet1!$G$2:$G$3</c:f>
              <c:numCache>
                <c:formatCode>0.0;;</c:formatCode>
                <c:ptCount val="2"/>
                <c:pt idx="0">
                  <c:v>7.6545801908732134</c:v>
                </c:pt>
                <c:pt idx="1">
                  <c:v>7.6545801908732134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Russells Hall Hospital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Russells Hall Hospital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Russells Hall Hospital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2.3454198091267866</c:v>
                </c:pt>
                <c:pt idx="1">
                  <c:v>2.3454198091267866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Russells Hall Hospital (453)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Russells Hall Hospital (453)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Russells Hall Hospital (453)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Russells Hall Hospital (453)</c:v>
                </c:pt>
              </c:strCache>
            </c:strRef>
          </c:cat>
          <c:val>
            <c:numRef>
              <c:f>Sheet1!$G$2:$G$3</c:f>
              <c:numCache>
                <c:formatCode>0.0;;</c:formatCode>
                <c:ptCount val="2"/>
                <c:pt idx="0">
                  <c:v>6.2470846059699623</c:v>
                </c:pt>
                <c:pt idx="1">
                  <c:v>6.2470846059699623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Russells Hall Hospital (453)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Russells Hall Hospital (453)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Russells Hall Hospital (453)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3.7529153940300377</c:v>
                </c:pt>
                <c:pt idx="1">
                  <c:v>3.7529153940300377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Russells Hall Hospital (269)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Russells Hall Hospital (269)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Russells Hall Hospital (269)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Russells Hall Hospital (269)</c:v>
                </c:pt>
              </c:strCache>
            </c:strRef>
          </c:cat>
          <c:val>
            <c:numRef>
              <c:f>Sheet1!$G$2:$G$3</c:f>
              <c:numCache>
                <c:formatCode>0.0;;</c:formatCode>
                <c:ptCount val="2"/>
                <c:pt idx="0">
                  <c:v>5.6601609490115239</c:v>
                </c:pt>
                <c:pt idx="1">
                  <c:v>5.6601609490115239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Russells Hall Hospital (269)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Russells Hall Hospital (269)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Russells Hall Hospital (269)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4.3398390509884761</c:v>
                </c:pt>
                <c:pt idx="1">
                  <c:v>4.3398390509884761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Sheet1!$G$2:$G$3</c:f>
              <c:numCache>
                <c:formatCode>0.0;;</c:formatCode>
                <c:ptCount val="2"/>
                <c:pt idx="0">
                  <c:v>8.4231020463677471</c:v>
                </c:pt>
                <c:pt idx="1">
                  <c:v>8.4231020463677471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Russells Hall Hospital (464)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1.5768979536322529</c:v>
                </c:pt>
                <c:pt idx="1">
                  <c:v>1.5768979536322529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554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RNA | The Dudley Group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554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RNA | The Dudley Group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RNA | The Dudley Group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Dudley Group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0831878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63278420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48086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q20. When you asked nurses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03492023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Dudley Group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Dudley Group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Answers from nurses:</a:t>
            </a:r>
            <a:r>
              <a:rPr lang="en-GB" sz="1250">
                <a:solidFill>
                  <a:prstClr val="black"/>
                </a:solidFill>
                <a:latin typeface="Arial"/>
              </a:rPr>
              <a:t> </a:t>
            </a:r>
            <a:r>
              <a:rPr lang="en-GB" sz="1250" b="0">
                <a:solidFill>
                  <a:prstClr val="black"/>
                </a:solidFill>
                <a:latin typeface="Arial"/>
              </a:rPr>
              <a:t>Patients getting answers to their questions from nurses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noProof="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take medication they brought with them when they need to</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5159208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147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99947832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846759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76801856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09083889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63285375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24715694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393031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914817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02994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2851866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1742343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29415018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3341706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60837155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87503270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80281929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25498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4519940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7113653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53047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7422287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02930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0250579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0388439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36959952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39642421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68912717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27160675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79498368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242196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6478837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2925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16505845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2548275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37503342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74224182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71851101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235853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8048875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91673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80065736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0841772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45070107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26082194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12433092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5808530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8663273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6469385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93760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36815693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3483305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0125540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91961652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26387011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4909396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7167970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1742557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31245413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5794104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550749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4703417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56274632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410496741"/>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32647395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5751207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73621752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77215228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7835067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88410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032190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4490067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96889907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59365878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680674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74634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48722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98909293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6315794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95960033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94014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65771665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40670847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6565685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1080062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2662538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03048832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19213236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20566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94601388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97716104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20821089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515022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837690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3655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34356325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5677894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40549448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7722237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037044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41478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34361311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977315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8347684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671647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5321909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00181179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80472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4574626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89327781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7914468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4215349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6112789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7472508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4335317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23916144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4404715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4679772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494342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4482873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858848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5380608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9531893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8995201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285792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3334148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3526107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5579583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1438798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9060902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6514522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478833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8019557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9137920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2175834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6824260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1852925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0054766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2291923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1108583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8379444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4094257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58154000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55187673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34758002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2636025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3905567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9238020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1465146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5776138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0285699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4835925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9311727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009638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9722728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863079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7559847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0693434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9399858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5077351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3046133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0656592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8854783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5206747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13899715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16014892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45799878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6367471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1091035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79676127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65138323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1855189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8116572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8033250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925251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4139170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5098408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7389650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989271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1830273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123513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0642146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490323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39032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4865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291682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30352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8531961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78114924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05468498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12256484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38874599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87588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60292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174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795246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306955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4742374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396420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115217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715181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3972447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450696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603048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839115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35473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196974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06163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77499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94827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818761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74744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447220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794921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60754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834249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630168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359137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44056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7036310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2194127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91846911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43304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80396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892064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408165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6371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752565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094997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33228790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841833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66787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888720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933582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83292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78688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94135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785720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5156628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356635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9581887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3433289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382802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90702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10900</TotalTime>
  <Words>15844</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Dudley Group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2025-08-04T00:51:19Z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